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jR7EPRpXubqb8WM4Qwxdno31ikP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customschemas.google.com/relationships/presentationmetadata" Target="metadata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jpg>
</file>

<file path=ppt/media/image12.jpg>
</file>

<file path=ppt/media/image14.png>
</file>

<file path=ppt/media/image15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" name="Google Shape;8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ec2ec2ed02_1_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1ec2ec2ed02_1_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ec2ec2ed02_1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g1ec2ec2ed02_1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ec2ec2ed02_1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4" name="Google Shape;174;g1ec2ec2ed02_1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ec2ec2ed02_1_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g1ec2ec2ed02_1_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ec27c2b4d5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g1ec27c2b4d5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ec27c2b4d5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7" name="Google Shape;197;g1ec27c2b4d5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ec2f74b58b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4" name="Google Shape;204;g1ec2f74b58b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ec27c2b4d5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g1ec27c2b4d5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ec2ec2ed02_1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ec2ec2ed02_1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1ec2ec2ed02_1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ec2ec2ed02_1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ec2ec2ed02_1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1ec2ec2ed02_1_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ec2ec2ed02_1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ec2ec2ed02_1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1ec2ec2ed02_1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c2ec2ed02_1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ec2ec2ed02_1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1ec2ec2ed02_1_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ec2ec2ed02_1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ec2ec2ed02_1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1ec2ec2ed02_1_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ec2ec2ed02_1_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ec2ec2ed02_1_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1ec2ec2ed02_1_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ec2ec2ed02_1_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ec2ec2ed02_1_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1ec2ec2ed02_1_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7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7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7"/>
          <p:cNvSpPr txBox="1"/>
          <p:nvPr>
            <p:ph idx="12" type="sldNum"/>
          </p:nvPr>
        </p:nvSpPr>
        <p:spPr>
          <a:xfrm>
            <a:off x="8610600" y="6356350"/>
            <a:ext cx="13970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&#10;&#10;Description automatically generated" id="22" name="Google Shape;22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170160" y="6032480"/>
            <a:ext cx="1767840" cy="7026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6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6"/>
          <p:cNvSpPr txBox="1"/>
          <p:nvPr>
            <p:ph idx="12" type="sldNum"/>
          </p:nvPr>
        </p:nvSpPr>
        <p:spPr>
          <a:xfrm>
            <a:off x="8610600" y="6356350"/>
            <a:ext cx="1356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7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7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3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3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37"/>
          <p:cNvSpPr txBox="1"/>
          <p:nvPr>
            <p:ph idx="12" type="sldNum"/>
          </p:nvPr>
        </p:nvSpPr>
        <p:spPr>
          <a:xfrm>
            <a:off x="8610600" y="6356350"/>
            <a:ext cx="1356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8"/>
          <p:cNvSpPr txBox="1"/>
          <p:nvPr>
            <p:ph idx="12" type="sldNum"/>
          </p:nvPr>
        </p:nvSpPr>
        <p:spPr>
          <a:xfrm>
            <a:off x="8610600" y="6356350"/>
            <a:ext cx="1356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9"/>
          <p:cNvSpPr txBox="1"/>
          <p:nvPr>
            <p:ph idx="12" type="sldNum"/>
          </p:nvPr>
        </p:nvSpPr>
        <p:spPr>
          <a:xfrm>
            <a:off x="8610600" y="6356350"/>
            <a:ext cx="1356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3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30"/>
          <p:cNvSpPr txBox="1"/>
          <p:nvPr>
            <p:ph idx="12" type="sldNum"/>
          </p:nvPr>
        </p:nvSpPr>
        <p:spPr>
          <a:xfrm>
            <a:off x="8610600" y="6356350"/>
            <a:ext cx="1356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3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31"/>
          <p:cNvSpPr txBox="1"/>
          <p:nvPr>
            <p:ph idx="12" type="sldNum"/>
          </p:nvPr>
        </p:nvSpPr>
        <p:spPr>
          <a:xfrm>
            <a:off x="8610600" y="6356350"/>
            <a:ext cx="1356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2"/>
          <p:cNvSpPr txBox="1"/>
          <p:nvPr>
            <p:ph idx="12" type="sldNum"/>
          </p:nvPr>
        </p:nvSpPr>
        <p:spPr>
          <a:xfrm>
            <a:off x="8610600" y="6356350"/>
            <a:ext cx="1356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3"/>
          <p:cNvSpPr txBox="1"/>
          <p:nvPr>
            <p:ph idx="12" type="sldNum"/>
          </p:nvPr>
        </p:nvSpPr>
        <p:spPr>
          <a:xfrm>
            <a:off x="8610600" y="6356350"/>
            <a:ext cx="1356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34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3" name="Google Shape;63;p34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4" name="Google Shape;64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4"/>
          <p:cNvSpPr txBox="1"/>
          <p:nvPr>
            <p:ph idx="12" type="sldNum"/>
          </p:nvPr>
        </p:nvSpPr>
        <p:spPr>
          <a:xfrm>
            <a:off x="8610600" y="6356350"/>
            <a:ext cx="1356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5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35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0" name="Google Shape;70;p35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5"/>
          <p:cNvSpPr txBox="1"/>
          <p:nvPr>
            <p:ph idx="12" type="sldNum"/>
          </p:nvPr>
        </p:nvSpPr>
        <p:spPr>
          <a:xfrm>
            <a:off x="8610600" y="6356350"/>
            <a:ext cx="1356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3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6"/>
          <p:cNvSpPr txBox="1"/>
          <p:nvPr>
            <p:ph idx="12" type="sldNum"/>
          </p:nvPr>
        </p:nvSpPr>
        <p:spPr>
          <a:xfrm>
            <a:off x="8610600" y="6356350"/>
            <a:ext cx="135636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descr="Logo&#10;&#10;Description automatically generated" id="15" name="Google Shape;1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170160" y="6032480"/>
            <a:ext cx="1767840" cy="702647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"/>
          <p:cNvSpPr txBox="1"/>
          <p:nvPr>
            <p:ph type="ctrTitle"/>
          </p:nvPr>
        </p:nvSpPr>
        <p:spPr>
          <a:xfrm>
            <a:off x="988050" y="1834918"/>
            <a:ext cx="10215900" cy="9771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757070"/>
              </a:buClr>
              <a:buSzPts val="4000"/>
              <a:buFont typeface="Arial"/>
              <a:buNone/>
            </a:pPr>
            <a:r>
              <a:rPr b="1" lang="en-GB" sz="4600">
                <a:latin typeface="Arial"/>
                <a:ea typeface="Arial"/>
                <a:cs typeface="Arial"/>
                <a:sym typeface="Arial"/>
              </a:rPr>
              <a:t>Dinosaur’s Adventure</a:t>
            </a:r>
            <a:endParaRPr sz="6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436880" y="6146800"/>
            <a:ext cx="37592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GB" sz="2400" u="none" cap="none" strike="noStrike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Campus Curitiba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436875" y="4905025"/>
            <a:ext cx="10823400" cy="9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Letícia Forte -Turma: </a:t>
            </a:r>
            <a:r>
              <a:rPr lang="en-GB" sz="1800">
                <a:solidFill>
                  <a:schemeClr val="dk1"/>
                </a:solidFill>
              </a:rPr>
              <a:t>S73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GB" sz="1800">
                <a:solidFill>
                  <a:schemeClr val="dk1"/>
                </a:solidFill>
              </a:rPr>
              <a:t>Otávio Pepe - Turma: S73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"/>
          <p:cNvSpPr txBox="1"/>
          <p:nvPr/>
        </p:nvSpPr>
        <p:spPr>
          <a:xfrm>
            <a:off x="4012200" y="2920150"/>
            <a:ext cx="416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GB" sz="2500">
                <a:solidFill>
                  <a:schemeClr val="dk2"/>
                </a:solidFill>
              </a:rPr>
              <a:t>Técnicas de Programação</a:t>
            </a:r>
            <a:endParaRPr b="0" i="0" sz="25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ec2ec2ed02_1_70"/>
          <p:cNvSpPr txBox="1"/>
          <p:nvPr>
            <p:ph idx="12" type="sldNum"/>
          </p:nvPr>
        </p:nvSpPr>
        <p:spPr>
          <a:xfrm>
            <a:off x="6060875" y="6178275"/>
            <a:ext cx="3507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g1ec2ec2ed02_1_70"/>
          <p:cNvSpPr txBox="1"/>
          <p:nvPr/>
        </p:nvSpPr>
        <p:spPr>
          <a:xfrm>
            <a:off x="2941350" y="714350"/>
            <a:ext cx="63093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GB" sz="3200">
                <a:solidFill>
                  <a:schemeClr val="dk1"/>
                </a:solidFill>
              </a:rPr>
              <a:t>UML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" name="Google Shape;163;g1ec2ec2ed02_1_70"/>
          <p:cNvPicPr preferRelativeResize="0"/>
          <p:nvPr/>
        </p:nvPicPr>
        <p:blipFill rotWithShape="1">
          <a:blip r:embed="rId3">
            <a:alphaModFix/>
          </a:blip>
          <a:srcRect b="13471" l="47208" r="20847" t="52083"/>
          <a:stretch/>
        </p:blipFill>
        <p:spPr>
          <a:xfrm>
            <a:off x="2953537" y="1521950"/>
            <a:ext cx="6565376" cy="420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ec2ec2ed02_1_64"/>
          <p:cNvSpPr txBox="1"/>
          <p:nvPr>
            <p:ph idx="12" type="sldNum"/>
          </p:nvPr>
        </p:nvSpPr>
        <p:spPr>
          <a:xfrm>
            <a:off x="6060875" y="6178275"/>
            <a:ext cx="3507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g1ec2ec2ed02_1_64"/>
          <p:cNvSpPr txBox="1"/>
          <p:nvPr/>
        </p:nvSpPr>
        <p:spPr>
          <a:xfrm>
            <a:off x="2941350" y="714350"/>
            <a:ext cx="63093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GB" sz="3200">
                <a:solidFill>
                  <a:schemeClr val="dk1"/>
                </a:solidFill>
              </a:rPr>
              <a:t>UML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g1ec2ec2ed02_1_64"/>
          <p:cNvPicPr preferRelativeResize="0"/>
          <p:nvPr/>
        </p:nvPicPr>
        <p:blipFill rotWithShape="1">
          <a:blip r:embed="rId3">
            <a:alphaModFix/>
          </a:blip>
          <a:srcRect b="11849" l="35496" r="51761" t="41952"/>
          <a:stretch/>
        </p:blipFill>
        <p:spPr>
          <a:xfrm>
            <a:off x="1866900" y="1192675"/>
            <a:ext cx="3238502" cy="5488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1ec2ec2ed02_1_64"/>
          <p:cNvPicPr preferRelativeResize="0"/>
          <p:nvPr/>
        </p:nvPicPr>
        <p:blipFill rotWithShape="1">
          <a:blip r:embed="rId3">
            <a:alphaModFix/>
          </a:blip>
          <a:srcRect b="18524" l="21501" r="65336" t="35948"/>
          <a:stretch/>
        </p:blipFill>
        <p:spPr>
          <a:xfrm>
            <a:off x="6877050" y="1192675"/>
            <a:ext cx="3238502" cy="5103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ec2ec2ed02_1_58"/>
          <p:cNvSpPr txBox="1"/>
          <p:nvPr>
            <p:ph idx="12" type="sldNum"/>
          </p:nvPr>
        </p:nvSpPr>
        <p:spPr>
          <a:xfrm>
            <a:off x="6060875" y="6178275"/>
            <a:ext cx="3507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1ec2ec2ed02_1_58"/>
          <p:cNvSpPr txBox="1"/>
          <p:nvPr/>
        </p:nvSpPr>
        <p:spPr>
          <a:xfrm>
            <a:off x="2941350" y="714350"/>
            <a:ext cx="63093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GB" sz="3200">
                <a:solidFill>
                  <a:schemeClr val="dk1"/>
                </a:solidFill>
              </a:rPr>
              <a:t>UML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g1ec2ec2ed02_1_58"/>
          <p:cNvPicPr preferRelativeResize="0"/>
          <p:nvPr/>
        </p:nvPicPr>
        <p:blipFill rotWithShape="1">
          <a:blip r:embed="rId3">
            <a:alphaModFix/>
          </a:blip>
          <a:srcRect b="65806" l="17331" r="57084" t="0"/>
          <a:stretch/>
        </p:blipFill>
        <p:spPr>
          <a:xfrm>
            <a:off x="2941350" y="1314450"/>
            <a:ext cx="6309299" cy="4456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ec2ec2ed02_1_76"/>
          <p:cNvSpPr txBox="1"/>
          <p:nvPr>
            <p:ph idx="12" type="sldNum"/>
          </p:nvPr>
        </p:nvSpPr>
        <p:spPr>
          <a:xfrm>
            <a:off x="6060875" y="6178275"/>
            <a:ext cx="3507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g1ec2ec2ed02_1_76"/>
          <p:cNvSpPr txBox="1"/>
          <p:nvPr/>
        </p:nvSpPr>
        <p:spPr>
          <a:xfrm>
            <a:off x="2941350" y="714350"/>
            <a:ext cx="63093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GB" sz="3200">
                <a:solidFill>
                  <a:schemeClr val="dk1"/>
                </a:solidFill>
              </a:rPr>
              <a:t>UML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g1ec2ec2ed02_1_76"/>
          <p:cNvPicPr preferRelativeResize="0"/>
          <p:nvPr/>
        </p:nvPicPr>
        <p:blipFill rotWithShape="1">
          <a:blip r:embed="rId3">
            <a:alphaModFix/>
          </a:blip>
          <a:srcRect b="74118" l="68641" r="2376" t="4837"/>
          <a:stretch/>
        </p:blipFill>
        <p:spPr>
          <a:xfrm>
            <a:off x="6411575" y="1345050"/>
            <a:ext cx="5780424" cy="299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g1ec2ec2ed02_1_76"/>
          <p:cNvPicPr preferRelativeResize="0"/>
          <p:nvPr/>
        </p:nvPicPr>
        <p:blipFill rotWithShape="1">
          <a:blip r:embed="rId3">
            <a:alphaModFix/>
          </a:blip>
          <a:srcRect b="45837" l="42190" r="26224" t="28482"/>
          <a:stretch/>
        </p:blipFill>
        <p:spPr>
          <a:xfrm>
            <a:off x="102275" y="2745216"/>
            <a:ext cx="6309299" cy="3122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ec27c2b4d5_0_29"/>
          <p:cNvSpPr txBox="1"/>
          <p:nvPr>
            <p:ph idx="12" type="sldNum"/>
          </p:nvPr>
        </p:nvSpPr>
        <p:spPr>
          <a:xfrm>
            <a:off x="6060875" y="6178275"/>
            <a:ext cx="3507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g1ec27c2b4d5_0_29"/>
          <p:cNvSpPr txBox="1"/>
          <p:nvPr/>
        </p:nvSpPr>
        <p:spPr>
          <a:xfrm>
            <a:off x="2941350" y="714350"/>
            <a:ext cx="63093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GB" sz="3200">
                <a:solidFill>
                  <a:schemeClr val="dk1"/>
                </a:solidFill>
              </a:rPr>
              <a:t>UML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g1ec27c2b4d5_0_29"/>
          <p:cNvPicPr preferRelativeResize="0"/>
          <p:nvPr/>
        </p:nvPicPr>
        <p:blipFill rotWithShape="1">
          <a:blip r:embed="rId3">
            <a:alphaModFix/>
          </a:blip>
          <a:srcRect b="39184" l="0" r="78008" t="6011"/>
          <a:stretch/>
        </p:blipFill>
        <p:spPr>
          <a:xfrm>
            <a:off x="323850" y="1109325"/>
            <a:ext cx="5010150" cy="5068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g1ec27c2b4d5_0_29"/>
          <p:cNvPicPr preferRelativeResize="0"/>
          <p:nvPr/>
        </p:nvPicPr>
        <p:blipFill rotWithShape="1">
          <a:blip r:embed="rId3">
            <a:alphaModFix/>
          </a:blip>
          <a:srcRect b="72810" l="42257" r="31882" t="5738"/>
          <a:stretch/>
        </p:blipFill>
        <p:spPr>
          <a:xfrm>
            <a:off x="6060875" y="1352550"/>
            <a:ext cx="6035876" cy="31463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ec27c2b4d5_0_4"/>
          <p:cNvSpPr txBox="1"/>
          <p:nvPr>
            <p:ph idx="12" type="sldNum"/>
          </p:nvPr>
        </p:nvSpPr>
        <p:spPr>
          <a:xfrm>
            <a:off x="6060875" y="6178275"/>
            <a:ext cx="3507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g1ec27c2b4d5_0_4"/>
          <p:cNvSpPr txBox="1"/>
          <p:nvPr/>
        </p:nvSpPr>
        <p:spPr>
          <a:xfrm>
            <a:off x="5464350" y="1348800"/>
            <a:ext cx="12633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GB" sz="3200">
                <a:solidFill>
                  <a:schemeClr val="dk1"/>
                </a:solidFill>
              </a:rPr>
              <a:t>Menu</a:t>
            </a:r>
            <a:endParaRPr b="1" sz="3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1" sz="3200">
              <a:solidFill>
                <a:schemeClr val="dk1"/>
              </a:solidFill>
            </a:endParaRPr>
          </a:p>
        </p:txBody>
      </p:sp>
      <p:pic>
        <p:nvPicPr>
          <p:cNvPr id="201" name="Google Shape;201;g1ec27c2b4d5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3550" y="2156400"/>
            <a:ext cx="6084875" cy="342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ec2f74b58b_0_1"/>
          <p:cNvSpPr txBox="1"/>
          <p:nvPr>
            <p:ph idx="12" type="sldNum"/>
          </p:nvPr>
        </p:nvSpPr>
        <p:spPr>
          <a:xfrm>
            <a:off x="6060875" y="6178275"/>
            <a:ext cx="3507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g1ec2f74b58b_0_1"/>
          <p:cNvSpPr txBox="1"/>
          <p:nvPr/>
        </p:nvSpPr>
        <p:spPr>
          <a:xfrm>
            <a:off x="2466650" y="1275575"/>
            <a:ext cx="14538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GB" sz="3200">
                <a:solidFill>
                  <a:schemeClr val="dk1"/>
                </a:solidFill>
              </a:rPr>
              <a:t>Fase 1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g1ec2f74b58b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525" y="2242928"/>
            <a:ext cx="5242050" cy="294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g1ec2f74b58b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6625" y="2242925"/>
            <a:ext cx="5242050" cy="2947931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1ec2f74b58b_0_1"/>
          <p:cNvSpPr txBox="1"/>
          <p:nvPr/>
        </p:nvSpPr>
        <p:spPr>
          <a:xfrm>
            <a:off x="8451500" y="1340825"/>
            <a:ext cx="1572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solidFill>
                  <a:schemeClr val="dk1"/>
                </a:solidFill>
              </a:rPr>
              <a:t>Fase 2</a:t>
            </a:r>
            <a:endParaRPr b="1"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c27c2b4d5_0_10"/>
          <p:cNvSpPr txBox="1"/>
          <p:nvPr>
            <p:ph idx="12" type="sldNum"/>
          </p:nvPr>
        </p:nvSpPr>
        <p:spPr>
          <a:xfrm>
            <a:off x="6060875" y="6178275"/>
            <a:ext cx="3507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1ec27c2b4d5_0_10"/>
          <p:cNvSpPr txBox="1"/>
          <p:nvPr/>
        </p:nvSpPr>
        <p:spPr>
          <a:xfrm>
            <a:off x="4305300" y="1271150"/>
            <a:ext cx="35814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GB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Conclusão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g1ec27c2b4d5_0_10"/>
          <p:cNvSpPr txBox="1"/>
          <p:nvPr/>
        </p:nvSpPr>
        <p:spPr>
          <a:xfrm>
            <a:off x="914400" y="2787400"/>
            <a:ext cx="10363200" cy="18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GB" sz="2200">
                <a:solidFill>
                  <a:schemeClr val="dk1"/>
                </a:solidFill>
              </a:rPr>
              <a:t>Princípios de programação orientada a objetos foram aplicados resultando em um software mais organizado, modular e reutilizável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GB" sz="2200">
                <a:solidFill>
                  <a:schemeClr val="dk1"/>
                </a:solidFill>
              </a:rPr>
              <a:t>Hierarquias de herança resultaram em um sistema mais flexível e extensível</a:t>
            </a:r>
            <a:endParaRPr sz="2200">
              <a:solidFill>
                <a:schemeClr val="dk1"/>
              </a:solidFill>
            </a:endParaRPr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GB" sz="2200">
                <a:solidFill>
                  <a:schemeClr val="dk1"/>
                </a:solidFill>
              </a:rPr>
              <a:t>Bom desempenho do projeto</a:t>
            </a:r>
            <a:endParaRPr sz="2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/>
          <p:nvPr>
            <p:ph idx="12" type="sldNum"/>
          </p:nvPr>
        </p:nvSpPr>
        <p:spPr>
          <a:xfrm>
            <a:off x="6060875" y="6178275"/>
            <a:ext cx="350700" cy="5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1" lang="en-GB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 txBox="1"/>
          <p:nvPr/>
        </p:nvSpPr>
        <p:spPr>
          <a:xfrm>
            <a:off x="2928163" y="710375"/>
            <a:ext cx="6335700" cy="8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n-GB" sz="3200">
                <a:solidFill>
                  <a:schemeClr val="dk1"/>
                </a:solidFill>
              </a:rPr>
              <a:t>Tabela de requisitos funcionais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988" y="1331650"/>
            <a:ext cx="6790034" cy="484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ec2ec2ed02_1_1"/>
          <p:cNvSpPr txBox="1"/>
          <p:nvPr>
            <p:ph type="title"/>
          </p:nvPr>
        </p:nvSpPr>
        <p:spPr>
          <a:xfrm>
            <a:off x="2981850" y="384075"/>
            <a:ext cx="62283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Arial"/>
                <a:ea typeface="Arial"/>
                <a:cs typeface="Arial"/>
                <a:sym typeface="Arial"/>
              </a:rPr>
              <a:t>Tabela de requisitos funcionais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g1ec2ec2ed02_1_1"/>
          <p:cNvSpPr txBox="1"/>
          <p:nvPr>
            <p:ph idx="12" type="sldNum"/>
          </p:nvPr>
        </p:nvSpPr>
        <p:spPr>
          <a:xfrm>
            <a:off x="8610600" y="6356350"/>
            <a:ext cx="1356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08" name="Google Shape;108;g1ec2ec2ed02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1850" y="1418200"/>
            <a:ext cx="6228300" cy="502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ec2ec2ed02_1_7"/>
          <p:cNvSpPr txBox="1"/>
          <p:nvPr>
            <p:ph type="title"/>
          </p:nvPr>
        </p:nvSpPr>
        <p:spPr>
          <a:xfrm>
            <a:off x="2981850" y="384075"/>
            <a:ext cx="62283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Arial"/>
                <a:ea typeface="Arial"/>
                <a:cs typeface="Arial"/>
                <a:sym typeface="Arial"/>
              </a:rPr>
              <a:t>Tabela de requisitos funcionais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g1ec2ec2ed02_1_7"/>
          <p:cNvSpPr txBox="1"/>
          <p:nvPr>
            <p:ph idx="12" type="sldNum"/>
          </p:nvPr>
        </p:nvSpPr>
        <p:spPr>
          <a:xfrm>
            <a:off x="8610600" y="6356350"/>
            <a:ext cx="1356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6" name="Google Shape;116;g1ec2ec2ed02_1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0287" y="1837649"/>
            <a:ext cx="7151425" cy="359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ec2ec2ed02_1_14"/>
          <p:cNvSpPr txBox="1"/>
          <p:nvPr>
            <p:ph type="title"/>
          </p:nvPr>
        </p:nvSpPr>
        <p:spPr>
          <a:xfrm>
            <a:off x="4015800" y="346175"/>
            <a:ext cx="41604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Arial"/>
                <a:ea typeface="Arial"/>
                <a:cs typeface="Arial"/>
                <a:sym typeface="Arial"/>
              </a:rPr>
              <a:t>Tabela de conceitos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g1ec2ec2ed02_1_14"/>
          <p:cNvSpPr txBox="1"/>
          <p:nvPr>
            <p:ph idx="12" type="sldNum"/>
          </p:nvPr>
        </p:nvSpPr>
        <p:spPr>
          <a:xfrm>
            <a:off x="8610600" y="6356350"/>
            <a:ext cx="1356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4" name="Google Shape;124;g1ec2ec2ed02_1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4850" y="1348025"/>
            <a:ext cx="6697275" cy="474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ec2ec2ed02_1_21"/>
          <p:cNvSpPr txBox="1"/>
          <p:nvPr>
            <p:ph type="title"/>
          </p:nvPr>
        </p:nvSpPr>
        <p:spPr>
          <a:xfrm>
            <a:off x="4015800" y="346175"/>
            <a:ext cx="41604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Arial"/>
                <a:ea typeface="Arial"/>
                <a:cs typeface="Arial"/>
                <a:sym typeface="Arial"/>
              </a:rPr>
              <a:t>Tabela de conceitos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g1ec2ec2ed02_1_21"/>
          <p:cNvSpPr txBox="1"/>
          <p:nvPr>
            <p:ph idx="12" type="sldNum"/>
          </p:nvPr>
        </p:nvSpPr>
        <p:spPr>
          <a:xfrm>
            <a:off x="8610600" y="6356350"/>
            <a:ext cx="1356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32" name="Google Shape;132;g1ec2ec2ed02_1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0487" y="1312775"/>
            <a:ext cx="6471024" cy="504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ec2ec2ed02_1_27"/>
          <p:cNvSpPr txBox="1"/>
          <p:nvPr>
            <p:ph type="title"/>
          </p:nvPr>
        </p:nvSpPr>
        <p:spPr>
          <a:xfrm>
            <a:off x="4015800" y="346175"/>
            <a:ext cx="41604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Arial"/>
                <a:ea typeface="Arial"/>
                <a:cs typeface="Arial"/>
                <a:sym typeface="Arial"/>
              </a:rPr>
              <a:t>Tabela de conceitos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ec2ec2ed02_1_27"/>
          <p:cNvSpPr txBox="1"/>
          <p:nvPr>
            <p:ph idx="12" type="sldNum"/>
          </p:nvPr>
        </p:nvSpPr>
        <p:spPr>
          <a:xfrm>
            <a:off x="8610600" y="6356350"/>
            <a:ext cx="1356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40" name="Google Shape;140;g1ec2ec2ed02_1_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7937" y="1265475"/>
            <a:ext cx="6056126" cy="5090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ec2ec2ed02_1_33"/>
          <p:cNvSpPr txBox="1"/>
          <p:nvPr>
            <p:ph type="title"/>
          </p:nvPr>
        </p:nvSpPr>
        <p:spPr>
          <a:xfrm>
            <a:off x="4015800" y="346175"/>
            <a:ext cx="41604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Arial"/>
                <a:ea typeface="Arial"/>
                <a:cs typeface="Arial"/>
                <a:sym typeface="Arial"/>
              </a:rPr>
              <a:t>Tabela de conceitos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1ec2ec2ed02_1_33"/>
          <p:cNvSpPr txBox="1"/>
          <p:nvPr>
            <p:ph idx="12" type="sldNum"/>
          </p:nvPr>
        </p:nvSpPr>
        <p:spPr>
          <a:xfrm>
            <a:off x="8610600" y="6356350"/>
            <a:ext cx="1356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48" name="Google Shape;148;g1ec2ec2ed02_1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1875" y="1350650"/>
            <a:ext cx="6528249" cy="5005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ec2ec2ed02_1_39"/>
          <p:cNvSpPr txBox="1"/>
          <p:nvPr>
            <p:ph type="title"/>
          </p:nvPr>
        </p:nvSpPr>
        <p:spPr>
          <a:xfrm>
            <a:off x="4015800" y="346175"/>
            <a:ext cx="41604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Arial"/>
                <a:ea typeface="Arial"/>
                <a:cs typeface="Arial"/>
                <a:sym typeface="Arial"/>
              </a:rPr>
              <a:t>Tabela de conceitos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g1ec2ec2ed02_1_39"/>
          <p:cNvSpPr txBox="1"/>
          <p:nvPr>
            <p:ph idx="12" type="sldNum"/>
          </p:nvPr>
        </p:nvSpPr>
        <p:spPr>
          <a:xfrm>
            <a:off x="8610600" y="6356350"/>
            <a:ext cx="13563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56" name="Google Shape;156;g1ec2ec2ed02_1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1163" y="1293825"/>
            <a:ext cx="6229674" cy="506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2022-05-12T19:30:08Z</dcterms:created>
  <dc:creator>Jonas Kublitski</dc:creator>
</cp:coreProperties>
</file>